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8" r:id="rId4"/>
    <p:sldId id="258" r:id="rId5"/>
    <p:sldId id="267" r:id="rId6"/>
    <p:sldId id="269" r:id="rId7"/>
    <p:sldId id="270" r:id="rId8"/>
    <p:sldId id="271" r:id="rId9"/>
    <p:sldId id="265" r:id="rId10"/>
    <p:sldId id="266" r:id="rId11"/>
    <p:sldId id="260" r:id="rId12"/>
    <p:sldId id="261" r:id="rId13"/>
    <p:sldId id="272" r:id="rId14"/>
    <p:sldId id="262" r:id="rId15"/>
    <p:sldId id="273" r:id="rId16"/>
    <p:sldId id="263" r:id="rId17"/>
    <p:sldId id="264" r:id="rId18"/>
    <p:sldId id="274" r:id="rId19"/>
    <p:sldId id="275" r:id="rId20"/>
    <p:sldId id="276" r:id="rId21"/>
    <p:sldId id="277" r:id="rId22"/>
    <p:sldId id="278" r:id="rId23"/>
    <p:sldId id="279" r:id="rId24"/>
  </p:sldIdLst>
  <p:sldSz cx="14630400" cy="8229600"/>
  <p:notesSz cx="8229600" cy="14630400"/>
  <p:embeddedFontLst>
    <p:embeddedFont>
      <p:font typeface="Brygada 1918" panose="020B0604020202020204" charset="0"/>
      <p:regular r:id="rId26"/>
    </p:embeddedFont>
    <p:embeddedFont>
      <p:font typeface="Brygada 1918 Semi Bold" panose="020B0604020202020204" charset="0"/>
      <p:regular r:id="rId27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2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6608-0340-6074-9968-6971C301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5AC4E-DD19-1E62-86D1-236558828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70C5D-BB12-0152-AB46-A54E45971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EC30-1E51-3AA8-968B-52C850897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4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C90E5-4574-F812-97B7-9B31054ED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6D214-0FB5-C441-E56F-EF0DFD9B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AFC16-A411-CD20-3FEF-647DCFD01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3A978-F2EC-270E-99C4-B4A6F10D06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94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B961-7DB0-B256-8D83-F49A7A6C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A89FA-0BEB-6A2D-6068-36BF2AF2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0198C-D90A-5044-3553-9564132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7CB62-F5E5-8E55-F170-964AECCD0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3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923415" y="5439941"/>
            <a:ext cx="87835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Attila, Simon Viktor és Kántor Bence projektmunkája</a:t>
            </a:r>
            <a:endParaRPr lang="en-US" sz="28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625699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93790" y="6879689"/>
            <a:ext cx="13042821" cy="1085612"/>
          </a:xfrm>
          <a:prstGeom prst="roundRect">
            <a:avLst>
              <a:gd name="adj" fmla="val 6738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6864449"/>
            <a:ext cx="13042821" cy="60960"/>
          </a:xfrm>
          <a:prstGeom prst="roundRect">
            <a:avLst>
              <a:gd name="adj" fmla="val 362790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7094101" y="6658590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6737" y="6791226"/>
            <a:ext cx="176808" cy="1768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99334" y="7173595"/>
            <a:ext cx="198953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Hitelesítési módszerek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956429" y="7566918"/>
            <a:ext cx="12717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Ellenőriztük a jelszavas és kulcsalapú hitelesítést, valamint a kulcsfájlok jogosultságait.</a:t>
            </a:r>
            <a:endParaRPr lang="en-US" sz="2000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A80AB38-903E-4CB4-AA41-E36739371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8250" y="1242580"/>
            <a:ext cx="7851702" cy="48485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1" y="2369463"/>
            <a:ext cx="4784050" cy="48373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redundancia ellenőrzésére.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986" y="2642156"/>
            <a:ext cx="4735592" cy="475702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626C3B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B64420C5-50A3-49A1-A615-AEC173088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266" y="2369463"/>
            <a:ext cx="5494320" cy="483739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676A75A1-9986-476D-88E9-B5CDBC7CE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7979" y="2601331"/>
            <a:ext cx="5707150" cy="48386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233142"/>
              </p:ext>
            </p:extLst>
          </p:nvPr>
        </p:nvGraphicFramePr>
        <p:xfrm>
          <a:off x="1750827" y="2797662"/>
          <a:ext cx="11128745" cy="26342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25749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225749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225749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225749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225749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58569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658569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Vlan15</a:t>
                      </a:r>
                    </a:p>
                    <a:p>
                      <a:r>
                        <a:rPr lang="hu-HU" dirty="0" err="1"/>
                        <a:t>Trash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658569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Vlan35</a:t>
                      </a:r>
                    </a:p>
                    <a:p>
                      <a:r>
                        <a:rPr lang="hu-HU" dirty="0" err="1"/>
                        <a:t>Trash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  <a:tr h="658569">
                <a:tc>
                  <a:txBody>
                    <a:bodyPr/>
                    <a:lstStyle/>
                    <a:p>
                      <a:r>
                        <a:rPr lang="hu-HU" dirty="0"/>
                        <a:t>Packeta-SW3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Default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02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VLAN-ok Konfigurálása a Szegmentációhoz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497562" y="6958626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82321" y="6958626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Külön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hálózati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szegmens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a speciális adatforgalomhoz.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083493" y="6976787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068253" y="6958895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9684663" y="7007353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E8AF3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40591" y="7007353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E8AF3B"/>
          </a:solidFill>
          <a:ln/>
        </p:spPr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könnyebb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adminisztrációja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és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hibakeresése.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20177E12-6085-3893-E7AA-BDB4E7DBB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52" y="2781365"/>
            <a:ext cx="6816647" cy="211465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26FEFEC1-8190-821C-87D3-F9E973B89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711" y="2851571"/>
            <a:ext cx="6675667" cy="21146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236296"/>
              </p:ext>
            </p:extLst>
          </p:nvPr>
        </p:nvGraphicFramePr>
        <p:xfrm>
          <a:off x="3763926" y="2526591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F0/2 F0/3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F0/2 F0/3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92931" y="6407825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7529393" y="6407825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B2AB769-7B41-435A-B800-A11CBECB6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57" y="3108873"/>
            <a:ext cx="6453842" cy="1296662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5CEF6608-8574-41D7-A7A1-659D98820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041" y="3108873"/>
            <a:ext cx="6595621" cy="12966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ED25815-5706-40C9-A746-58B2659E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54" y="2283424"/>
            <a:ext cx="3876016" cy="43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D3B8139-9A8C-435A-83DD-1025ADD986F3}"/>
              </a:ext>
            </a:extLst>
          </p:cNvPr>
          <p:cNvSpPr txBox="1"/>
          <p:nvPr/>
        </p:nvSpPr>
        <p:spPr>
          <a:xfrm>
            <a:off x="2243470" y="2974723"/>
            <a:ext cx="30811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LAN</a:t>
            </a:r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r>
              <a:rPr lang="hu-HU" sz="2000" dirty="0"/>
              <a:t>WAN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A7FA559-FA63-4A20-BA15-D466EF469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551" y="2275367"/>
            <a:ext cx="8238714" cy="127842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FBF58CE-1A57-4926-A897-56FDCBCAA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620" y="4713661"/>
            <a:ext cx="8072645" cy="27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2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 biztonsági beállítás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C175C7A-E3E9-472C-8DE1-8D256AC11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04" y="4588331"/>
            <a:ext cx="4953429" cy="127265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B6CBD2A-E3A0-4D08-B7DF-23FC6BACF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45" y="4491587"/>
            <a:ext cx="4816257" cy="2270957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592C09E-6D06-4BE4-9492-9D282D758D43}"/>
              </a:ext>
            </a:extLst>
          </p:cNvPr>
          <p:cNvSpPr txBox="1"/>
          <p:nvPr/>
        </p:nvSpPr>
        <p:spPr>
          <a:xfrm>
            <a:off x="2379033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elérési út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113C516-80B1-46F3-82AC-398B73E62D1A}"/>
              </a:ext>
            </a:extLst>
          </p:cNvPr>
          <p:cNvSpPr txBox="1"/>
          <p:nvPr/>
        </p:nvSpPr>
        <p:spPr>
          <a:xfrm>
            <a:off x="9534888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biztonság</a:t>
            </a:r>
          </a:p>
        </p:txBody>
      </p:sp>
    </p:spTree>
    <p:extLst>
      <p:ext uri="{BB962C8B-B14F-4D97-AF65-F5344CB8AC3E}">
        <p14:creationId xmlns:p14="http://schemas.microsoft.com/office/powerpoint/2010/main" val="3491545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22A2D-A658-8B8F-35EE-7FBB2756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50D5D7B-FA93-4CE9-2C09-32AB8801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B202A6E-5928-404A-29A1-425F472BFC44}"/>
              </a:ext>
            </a:extLst>
          </p:cNvPr>
          <p:cNvSpPr/>
          <p:nvPr/>
        </p:nvSpPr>
        <p:spPr>
          <a:xfrm>
            <a:off x="3438168" y="127945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Center: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0288E7EB-897B-BDA1-623F-EF864B53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689F26D-FAFA-B7E8-07D1-90B16498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2" y="3267687"/>
            <a:ext cx="4255498" cy="271471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4EF42A4-C54C-A099-6D34-DF91498ACCE9}"/>
              </a:ext>
            </a:extLst>
          </p:cNvPr>
          <p:cNvSpPr txBox="1"/>
          <p:nvPr/>
        </p:nvSpPr>
        <p:spPr>
          <a:xfrm>
            <a:off x="10017303" y="3840214"/>
            <a:ext cx="3739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ACL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OSPF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PPP </a:t>
            </a:r>
            <a:r>
              <a:rPr lang="hu-HU" sz="2400" dirty="0" err="1">
                <a:solidFill>
                  <a:schemeClr val="bg1"/>
                </a:solidFill>
              </a:rPr>
              <a:t>authentication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Chap</a:t>
            </a:r>
            <a:endParaRPr lang="hu-HU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406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9841D-F5A0-3CEB-B25B-540BCA5E5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6C7E26F-4C0A-5C85-A48F-6858AED93BB2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IP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AE78179-D003-3135-3DB6-64D34E169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83D1476-527F-E9DF-A6AA-59AD0A597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944" y="2371481"/>
            <a:ext cx="9008512" cy="437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33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0921A-47FC-7584-BB6A-0D48EF2B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1C79C0F-5C32-2CEE-CDA5-F04D6B5C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2F45CAB-59CE-DF59-A524-DD426C711F42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8D6EAC0D-629C-9045-4401-FD4B1FFA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E04500D-C7D4-59D9-249B-C063253B8A6B}"/>
              </a:ext>
            </a:extLst>
          </p:cNvPr>
          <p:cNvSpPr txBox="1"/>
          <p:nvPr/>
        </p:nvSpPr>
        <p:spPr>
          <a:xfrm>
            <a:off x="10017303" y="3840214"/>
            <a:ext cx="3739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Windows Server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Linux Server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3B0399B-F02F-13A1-01BE-1F3F8A0A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72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3275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4098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4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4321-es)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5631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0664" y="2836590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2960-as)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08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82428" y="56182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Tűzfal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108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45582" y="56194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4D1E9E1-BC7D-480C-A5AA-ECE9D0F2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45" y="2404407"/>
            <a:ext cx="11051291" cy="57735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840349"/>
              </p:ext>
            </p:extLst>
          </p:nvPr>
        </p:nvGraphicFramePr>
        <p:xfrm>
          <a:off x="1933254" y="2769632"/>
          <a:ext cx="10763892" cy="26999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IPv4/IPv6 címzés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DHCP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62009B5-E0DA-62E7-BB55-7ABE4F8D1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915" y="2483687"/>
            <a:ext cx="10994570" cy="492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7805351-C011-486D-3243-83317E51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06" y="2674821"/>
            <a:ext cx="6113123" cy="36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Vlan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Etherchannel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ASA Tűzfal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DHCPv4</a:t>
            </a: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/>
          </a:p>
        </p:txBody>
      </p:sp>
      <p:sp>
        <p:nvSpPr>
          <p:cNvPr id="5" name="Shape 2"/>
          <p:cNvSpPr/>
          <p:nvPr/>
        </p:nvSpPr>
        <p:spPr>
          <a:xfrm>
            <a:off x="141653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141653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2239832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1869" y="6932161"/>
            <a:ext cx="136088" cy="1360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1053" y="72301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Kriptográfiai kulcs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270241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RSA kulcs generálása a titkosításhoz.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4791639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2" name="Shape 8"/>
          <p:cNvSpPr/>
          <p:nvPr/>
        </p:nvSpPr>
        <p:spPr>
          <a:xfrm>
            <a:off x="4791639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6889818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792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1855" y="6932161"/>
            <a:ext cx="136088" cy="1360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51120" y="723899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V2 Protokoll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4920227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Magasabb biztonságú SSH verzió engedélyezése.</a:t>
            </a:r>
            <a:endParaRPr lang="en-US" sz="2000" dirty="0"/>
          </a:p>
        </p:txBody>
      </p:sp>
      <p:sp>
        <p:nvSpPr>
          <p:cNvPr id="17" name="Shape 12"/>
          <p:cNvSpPr/>
          <p:nvPr/>
        </p:nvSpPr>
        <p:spPr>
          <a:xfrm>
            <a:off x="9441625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8" name="Shape 13"/>
          <p:cNvSpPr/>
          <p:nvPr/>
        </p:nvSpPr>
        <p:spPr>
          <a:xfrm>
            <a:off x="9441625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E8AF3B"/>
          </a:solidFill>
          <a:ln/>
        </p:spPr>
      </p:sp>
      <p:sp>
        <p:nvSpPr>
          <p:cNvPr id="19" name="Shape 14"/>
          <p:cNvSpPr/>
          <p:nvPr/>
        </p:nvSpPr>
        <p:spPr>
          <a:xfrm>
            <a:off x="11539804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8AF3B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841" y="6932161"/>
            <a:ext cx="136088" cy="1360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831025" y="72512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Domain név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9570213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Helyi domain név beállítása a konfigurációhoz.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2949</TotalTime>
  <Words>618</Words>
  <Application>Microsoft Office PowerPoint</Application>
  <PresentationFormat>Egyéni</PresentationFormat>
  <Paragraphs>161</Paragraphs>
  <Slides>23</Slides>
  <Notes>23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28" baseType="lpstr">
      <vt:lpstr>Wingdings</vt:lpstr>
      <vt:lpstr>Brygada 1918</vt:lpstr>
      <vt:lpstr>Brygada 1918 Semi Bold</vt:lpstr>
      <vt:lpstr>Arial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Attila Oleszka</cp:lastModifiedBy>
  <cp:revision>43</cp:revision>
  <dcterms:created xsi:type="dcterms:W3CDTF">2025-10-22T09:55:04Z</dcterms:created>
  <dcterms:modified xsi:type="dcterms:W3CDTF">2025-12-20T07:56:56Z</dcterms:modified>
</cp:coreProperties>
</file>